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83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8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BD46BF-A6F7-4684-AAFE-53E76A135A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347"/>
          <a:stretch/>
        </p:blipFill>
        <p:spPr>
          <a:xfrm>
            <a:off x="-8815" y="64916"/>
            <a:ext cx="686148" cy="805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23EB511-B174-4EA9-AEDA-95BD22F0E8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73584"/>
            <a:ext cx="525061" cy="61962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B863814-344D-477B-A384-C9023FA7F6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5738" y="883398"/>
            <a:ext cx="4819898" cy="553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0212" y="122067"/>
            <a:ext cx="9966131" cy="902763"/>
          </a:xfrm>
        </p:spPr>
        <p:txBody>
          <a:bodyPr>
            <a:normAutofit/>
          </a:bodyPr>
          <a:lstStyle/>
          <a:p>
            <a:r>
              <a:rPr lang="fr-FR" b="1" dirty="0"/>
              <a:t> </a:t>
            </a:r>
            <a:r>
              <a:rPr lang="fr-FR" b="1" dirty="0">
                <a:solidFill>
                  <a:srgbClr val="9EC979"/>
                </a:solidFill>
              </a:rPr>
              <a:t>Projet théâtre</a:t>
            </a:r>
            <a:endParaRPr lang="fr-FR" b="1" dirty="0">
              <a:solidFill>
                <a:srgbClr val="9563AA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A30C0BC-705B-45FA-A8F0-36B58D5F8D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608" y="1286559"/>
            <a:ext cx="3149905" cy="4094876"/>
          </a:xfrm>
          <a:prstGeom prst="rect">
            <a:avLst/>
          </a:prstGeom>
        </p:spPr>
      </p:pic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EB4422B6-7A4D-4C01-A7A3-DFFDC5D7BC50}"/>
              </a:ext>
            </a:extLst>
          </p:cNvPr>
          <p:cNvSpPr txBox="1">
            <a:spLocks/>
          </p:cNvSpPr>
          <p:nvPr/>
        </p:nvSpPr>
        <p:spPr>
          <a:xfrm>
            <a:off x="37256" y="6193388"/>
            <a:ext cx="3680354" cy="7170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b="1" i="1" dirty="0">
                <a:solidFill>
                  <a:srgbClr val="00B050"/>
                </a:solidFill>
                <a:latin typeface="Calibri"/>
              </a:rPr>
              <a:t>Oral 1</a:t>
            </a:r>
            <a:r>
              <a:rPr lang="fr-FR" sz="1600" i="1" dirty="0">
                <a:solidFill>
                  <a:srgbClr val="00B050"/>
                </a:solidFill>
                <a:latin typeface="Calibri"/>
              </a:rPr>
              <a:t> J’écoute avec attention  </a:t>
            </a:r>
          </a:p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b="1" i="1" dirty="0">
                <a:solidFill>
                  <a:srgbClr val="00B050"/>
                </a:solidFill>
                <a:latin typeface="Calibri"/>
              </a:rPr>
              <a:t>Oral 2</a:t>
            </a:r>
            <a:r>
              <a:rPr lang="fr-FR" sz="1600" i="1" dirty="0">
                <a:solidFill>
                  <a:srgbClr val="00B050"/>
                </a:solidFill>
                <a:latin typeface="Calibri"/>
              </a:rPr>
              <a:t> Je mets en voix un texte de théâtre</a:t>
            </a:r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0B7288C-D951-C51F-FFEF-3399ED4E0C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573584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4716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31</Words>
  <Application>Microsoft Office PowerPoint</Application>
  <PresentationFormat>Grand écran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 Projet théâtre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74</cp:revision>
  <dcterms:created xsi:type="dcterms:W3CDTF">2021-07-17T07:25:24Z</dcterms:created>
  <dcterms:modified xsi:type="dcterms:W3CDTF">2022-08-26T06:56:49Z</dcterms:modified>
</cp:coreProperties>
</file>